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31C598-95F4-B3E6-A871-9DD164EC4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367123D-DBFC-455D-44C1-AE5D31C2F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9A0387C-AFE9-B89E-5E8F-2A479CAE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8FB4FE4-0A01-C064-0ABD-CA2F9662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5A959AF-6CB4-DB67-028E-44C933E8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701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353012-A2D6-2EF1-BEE9-72B8FB90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BC1F970-6E04-3F3F-4F37-21C2BFC90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DCF659F-5243-2831-2C55-A41BF584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DF59B53-7CD9-5E07-75AA-57174671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9976BA7-77D6-51D7-6CEF-6ACF1D04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443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A1AAA4B-2527-DCD6-28F4-36A9EB16B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77EF2E4-4C9F-2DAB-1136-27CB44CA2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34C72D6-B6B7-7A3F-1E4F-2DF4FB92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4A56E86-4CF1-C55E-4F5B-24D1483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A1AC96C-331E-049E-AC1B-2DA2E504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500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5D25E2-0AF5-561B-C979-9CAAE8DB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4874155-BB3E-509D-21F9-09956B98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688CB52-8505-8DB2-0E4F-9DA4CC33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ABA5CE6-D53B-CA45-3AC2-95F1484E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8C96604-361F-D187-E4C2-822F2E8F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323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3A23A8-919C-FC91-EB24-58C24CF0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D093CC9-017B-9AA4-86EB-3FE411A2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ED563F7-835A-1580-16F4-F65C6B39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AB57260-3289-1394-DD3B-8F63ADA3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0D39531-EA1E-F014-C76A-DF8B9BED6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536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F56DE4-84C4-5F71-BAA5-0108BCFA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C3C0596-E19E-17F4-CE10-E2FB5FB9F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73C123E-B9E9-C6DA-7CC0-11FEAA214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D49578B-8FD4-779E-6ADE-E4694922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105FAEA-C818-E9EA-2359-F31AB6E1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C4A6DA4-5B7B-365E-E190-55F6A46F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949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EFF96D-18D9-FBF3-CBDC-6838F2F7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F9749E1-3354-6E2A-65D7-5F16DA1F2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C1EAC05-43F7-488F-E7BB-7A058987C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34CC0F61-1D13-1881-D316-0F96F65A2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DA92B48C-F33C-454B-0A31-83158E7B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9DB8514-5F6B-2D9A-7812-AD49DE36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E6549B38-0172-9246-2DB5-2F31E293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0A131CF-8C9A-C0B4-911A-D71E34B2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99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A48988-25AE-1CBE-3B98-F1B2DBE3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5576D1E-95D4-700C-1FA3-FEFD9CA2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A073B43-C999-92B8-8EFC-BF73FFD6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14AAF20-3C3C-F968-B60E-FEB7EE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588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E248EED-9EFD-1567-9272-C1AE99F8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86E62B4-8D06-D612-91E8-23170779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A1747FE-2420-85F3-9B84-689ABB41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579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4A6FFF-235C-038F-87EB-92CE4581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35C2571-3F0B-040C-0453-D8BC444E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D033959-8D0D-0A4A-2DC2-1B1A9D87B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3F361973-BCE1-ECF6-3DB2-06004214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E1373CA-3B06-07F2-7C30-BFC9A47A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F9C0AB0-B157-42E8-D735-BFFAC215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857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3C6814-0D98-0393-63C0-979987E2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392D661-B7EE-7DCB-19DE-6958060AD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B57F0DC-C7BE-84ED-E78A-89A140BC3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5F48DCA-7945-F81A-2637-05335E8B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B3A3893-DCBB-2CD1-D9D1-448304B6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BC9C5CD-890D-D130-263A-D70ED4CA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61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DBA842B-80E9-81D3-8FDC-5814C61B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1682614-4FE0-FC47-AE4F-1D1CC1B32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D199D7A-BBAB-87C9-BC74-221305B6B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BD9F3-F66F-479D-9EBE-91DF8DFD2E4D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EF32D0C-3353-D6E9-F6C1-96ACB3D8F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BF91FD-1EAB-67A9-82FB-542DD5055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D6DACC-54A8-4A88-9364-E01CEAB4B2D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691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56B48D5-B0A3-B952-B11C-7CBF44E6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Bước Tải SQL và SSMS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D855668-396A-95B3-F31F-6147E1E0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016" y="3296374"/>
            <a:ext cx="4503606" cy="3561626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7D2E3FE-D4AC-41DF-965B-8553D05A84DB}"/>
              </a:ext>
            </a:extLst>
          </p:cNvPr>
          <p:cNvSpPr/>
          <p:nvPr/>
        </p:nvSpPr>
        <p:spPr>
          <a:xfrm>
            <a:off x="588706" y="3596926"/>
            <a:ext cx="3235569" cy="1827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Tải bản </a:t>
            </a:r>
            <a:r>
              <a:rPr lang="pt-BR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 Server 2022 Dev (iso)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ECA693C-7C87-5802-E2E1-0F2F5B3F0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4" t="11045" b="12595"/>
          <a:stretch/>
        </p:blipFill>
        <p:spPr>
          <a:xfrm>
            <a:off x="6645196" y="1799571"/>
            <a:ext cx="3580030" cy="1325563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6BA08231-D7E6-32AA-A36B-4CD39B07FAB6}"/>
              </a:ext>
            </a:extLst>
          </p:cNvPr>
          <p:cNvSpPr/>
          <p:nvPr/>
        </p:nvSpPr>
        <p:spPr>
          <a:xfrm>
            <a:off x="838200" y="1690688"/>
            <a:ext cx="2736582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latin typeface="+mj-lt"/>
              </a:rPr>
              <a:t>1. Tải SQL</a:t>
            </a:r>
          </a:p>
        </p:txBody>
      </p:sp>
    </p:spTree>
    <p:extLst>
      <p:ext uri="{BB962C8B-B14F-4D97-AF65-F5344CB8AC3E}">
        <p14:creationId xmlns:p14="http://schemas.microsoft.com/office/powerpoint/2010/main" val="25932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4C0083F-E3DD-8D70-E6BA-879C8DF8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Sau Khi Tải Về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1819E3D-EE64-1AA9-7A7D-EB20117C9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273" r="2859"/>
          <a:stretch/>
        </p:blipFill>
        <p:spPr>
          <a:xfrm>
            <a:off x="485080" y="3070720"/>
            <a:ext cx="4772466" cy="3269329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995D182E-80D0-D002-3AB8-136D11B8C879}"/>
              </a:ext>
            </a:extLst>
          </p:cNvPr>
          <p:cNvSpPr/>
          <p:nvPr/>
        </p:nvSpPr>
        <p:spPr>
          <a:xfrm>
            <a:off x="736245" y="1810972"/>
            <a:ext cx="241290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Chọn </a:t>
            </a:r>
            <a:r>
              <a:rPr lang="vi-VN" dirty="0" err="1"/>
              <a:t>Dowload</a:t>
            </a:r>
            <a:r>
              <a:rPr lang="vi-VN" dirty="0"/>
              <a:t> </a:t>
            </a:r>
            <a:r>
              <a:rPr lang="vi-VN" dirty="0" err="1"/>
              <a:t>media</a:t>
            </a:r>
            <a:endParaRPr lang="vi-VN" dirty="0"/>
          </a:p>
          <a:p>
            <a:pPr algn="ctr"/>
            <a:endParaRPr lang="vi-VN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A26D0363-0CD5-EC0A-4376-2DB5EA6A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12" t="19527" r="11119" b="14502"/>
          <a:stretch/>
        </p:blipFill>
        <p:spPr>
          <a:xfrm>
            <a:off x="5820753" y="365125"/>
            <a:ext cx="5124659" cy="3437176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C0427C-5AEF-A53E-2427-F46FDAD4894A}"/>
              </a:ext>
            </a:extLst>
          </p:cNvPr>
          <p:cNvSpPr/>
          <p:nvPr/>
        </p:nvSpPr>
        <p:spPr>
          <a:xfrm>
            <a:off x="6626942" y="4248184"/>
            <a:ext cx="2871019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Chọn IOS rồi </a:t>
            </a:r>
            <a:r>
              <a:rPr lang="vi-VN" dirty="0" err="1"/>
              <a:t>Dowload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0075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D4FC81-8FB9-04AD-5E01-D73E588E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Bước Tiếp Theo</a:t>
            </a:r>
          </a:p>
        </p:txBody>
      </p:sp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8ABF4A01-6DA7-D151-34B7-454D6CC7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3637" t="9871" r="3637" b="5842"/>
          <a:stretch/>
        </p:blipFill>
        <p:spPr>
          <a:xfrm>
            <a:off x="480864" y="2432353"/>
            <a:ext cx="5801784" cy="3667649"/>
          </a:xfrm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B0155B78-91F2-AA6D-32EE-08F9B592A207}"/>
              </a:ext>
            </a:extLst>
          </p:cNvPr>
          <p:cNvSpPr/>
          <p:nvPr/>
        </p:nvSpPr>
        <p:spPr>
          <a:xfrm>
            <a:off x="907026" y="1425677"/>
            <a:ext cx="3124200" cy="7871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Chọn SQL đầu tiên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03E4CAB2-FE36-9D7A-AF18-E27D9B88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34" t="24652" r="15788" b="14248"/>
          <a:stretch/>
        </p:blipFill>
        <p:spPr>
          <a:xfrm>
            <a:off x="6715541" y="2311121"/>
            <a:ext cx="4414576" cy="3910115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A61B69F4-A9D7-5A44-794C-33B3D80256DF}"/>
              </a:ext>
            </a:extLst>
          </p:cNvPr>
          <p:cNvSpPr/>
          <p:nvPr/>
        </p:nvSpPr>
        <p:spPr>
          <a:xfrm>
            <a:off x="7089060" y="1425676"/>
            <a:ext cx="2526888" cy="722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Chọn </a:t>
            </a:r>
            <a:r>
              <a:rPr lang="vi-VN" dirty="0" err="1"/>
              <a:t>Selert</a:t>
            </a:r>
            <a:r>
              <a:rPr lang="vi-VN" dirty="0"/>
              <a:t> </a:t>
            </a:r>
            <a:r>
              <a:rPr lang="vi-VN" dirty="0" err="1"/>
              <a:t>all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3186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9FC5A4-24CD-1009-4122-A2F39A9C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Bước Tiếp Theo</a:t>
            </a:r>
          </a:p>
        </p:txBody>
      </p:sp>
      <p:pic>
        <p:nvPicPr>
          <p:cNvPr id="8" name="Chỗ dành sẵn cho Nội dung 4">
            <a:extLst>
              <a:ext uri="{FF2B5EF4-FFF2-40B4-BE49-F238E27FC236}">
                <a16:creationId xmlns:a16="http://schemas.microsoft.com/office/drawing/2014/main" id="{D90C42ED-265D-AF54-DFDC-FF8AE37E2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106" t="11145" r="11693" b="3668"/>
          <a:stretch/>
        </p:blipFill>
        <p:spPr>
          <a:xfrm>
            <a:off x="314632" y="2273114"/>
            <a:ext cx="4768646" cy="4219761"/>
          </a:xfr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761706CA-5878-B7CA-8B8C-DBF1B5EDE540}"/>
              </a:ext>
            </a:extLst>
          </p:cNvPr>
          <p:cNvSpPr/>
          <p:nvPr/>
        </p:nvSpPr>
        <p:spPr>
          <a:xfrm>
            <a:off x="619432" y="1425676"/>
            <a:ext cx="3215148" cy="722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Hiển thị toàn bộ thông số đã chọn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24E1345-EEF6-1682-4E0A-807EE753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6" t="23333" r="13214" b="9744"/>
          <a:stretch/>
        </p:blipFill>
        <p:spPr>
          <a:xfrm>
            <a:off x="5305530" y="2088228"/>
            <a:ext cx="6491236" cy="4589532"/>
          </a:xfrm>
          <a:prstGeom prst="rect">
            <a:avLst/>
          </a:prstGeom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EECBDBB1-661E-9C31-41D2-093DE91F59DA}"/>
              </a:ext>
            </a:extLst>
          </p:cNvPr>
          <p:cNvSpPr/>
          <p:nvPr/>
        </p:nvSpPr>
        <p:spPr>
          <a:xfrm>
            <a:off x="6204154" y="1284672"/>
            <a:ext cx="4090219" cy="6346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Sau khi đã cài xong</a:t>
            </a:r>
          </a:p>
        </p:txBody>
      </p:sp>
    </p:spTree>
    <p:extLst>
      <p:ext uri="{BB962C8B-B14F-4D97-AF65-F5344CB8AC3E}">
        <p14:creationId xmlns:p14="http://schemas.microsoft.com/office/powerpoint/2010/main" val="351068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624D86-009D-006A-4AC4-8B241C9A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Tải SSMS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41546CD-70C8-CFEA-576B-5A4348E13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4" y="2639829"/>
            <a:ext cx="5673020" cy="4025411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547DB3C5-CDB5-14ED-BDA4-2ABC404D0801}"/>
              </a:ext>
            </a:extLst>
          </p:cNvPr>
          <p:cNvSpPr/>
          <p:nvPr/>
        </p:nvSpPr>
        <p:spPr>
          <a:xfrm>
            <a:off x="838200" y="1602428"/>
            <a:ext cx="2740742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Đây là bản </a:t>
            </a:r>
            <a:r>
              <a:rPr lang="vi-VN" dirty="0" err="1"/>
              <a:t>ssms</a:t>
            </a:r>
            <a:r>
              <a:rPr lang="vi-VN" dirty="0"/>
              <a:t> tải :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CAF7A17-1784-BF79-6455-1973A390CC90}"/>
              </a:ext>
            </a:extLst>
          </p:cNvPr>
          <p:cNvSpPr/>
          <p:nvPr/>
        </p:nvSpPr>
        <p:spPr>
          <a:xfrm>
            <a:off x="7216877" y="1145228"/>
            <a:ext cx="2556387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Sau khi tải về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9CB8163-E57C-9553-E57A-8E71737A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2447069"/>
            <a:ext cx="5259086" cy="42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7204-7D20-BA5A-689F-3F9AD5DB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Bước Tiếp Theo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5E3D239-A31C-B2BF-6EE2-AE6CBFA07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58" y="2414580"/>
            <a:ext cx="5200939" cy="4351338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76ABB05-582E-05D5-C5DC-DEF52B914724}"/>
              </a:ext>
            </a:extLst>
          </p:cNvPr>
          <p:cNvSpPr/>
          <p:nvPr/>
        </p:nvSpPr>
        <p:spPr>
          <a:xfrm>
            <a:off x="838200" y="1582993"/>
            <a:ext cx="2898679" cy="6650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Sau khi cài xong </a:t>
            </a:r>
            <a:r>
              <a:rPr lang="vi-VN" dirty="0" err="1"/>
              <a:t>ssms</a:t>
            </a:r>
            <a:endParaRPr lang="vi-VN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26629D5-F776-8ED9-4FD7-0282B21C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69" t="15067" r="10630" b="13997"/>
          <a:stretch/>
        </p:blipFill>
        <p:spPr>
          <a:xfrm>
            <a:off x="5801032" y="2414580"/>
            <a:ext cx="5257801" cy="4351338"/>
          </a:xfrm>
          <a:prstGeom prst="rect">
            <a:avLst/>
          </a:prstGeom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3E74175-2EF9-8414-4B77-2BA5934B01C2}"/>
              </a:ext>
            </a:extLst>
          </p:cNvPr>
          <p:cNvSpPr/>
          <p:nvPr/>
        </p:nvSpPr>
        <p:spPr>
          <a:xfrm>
            <a:off x="6951405" y="1582992"/>
            <a:ext cx="2448233" cy="7897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Kết nối tới SQL </a:t>
            </a:r>
          </a:p>
        </p:txBody>
      </p:sp>
    </p:spTree>
    <p:extLst>
      <p:ext uri="{BB962C8B-B14F-4D97-AF65-F5344CB8AC3E}">
        <p14:creationId xmlns:p14="http://schemas.microsoft.com/office/powerpoint/2010/main" val="17428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440A6D-60FB-A482-931A-E103FA5B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Bước Tiếp Theo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7FA47A33-186B-A455-A94D-4FDCD03E5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423" y="2349346"/>
            <a:ext cx="8145255" cy="4351338"/>
          </a:xfr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9AC86863-E8BA-C8CC-89FA-F70D12BE22F8}"/>
              </a:ext>
            </a:extLst>
          </p:cNvPr>
          <p:cNvSpPr/>
          <p:nvPr/>
        </p:nvSpPr>
        <p:spPr>
          <a:xfrm>
            <a:off x="3755923" y="1434946"/>
            <a:ext cx="333313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Kết nối thành công</a:t>
            </a:r>
          </a:p>
        </p:txBody>
      </p:sp>
    </p:spTree>
    <p:extLst>
      <p:ext uri="{BB962C8B-B14F-4D97-AF65-F5344CB8AC3E}">
        <p14:creationId xmlns:p14="http://schemas.microsoft.com/office/powerpoint/2010/main" val="322950912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87</Words>
  <Application>Microsoft Office PowerPoint</Application>
  <PresentationFormat>Màn hình rộng</PresentationFormat>
  <Paragraphs>20</Paragraphs>
  <Slides>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Chủ đề Office</vt:lpstr>
      <vt:lpstr>Các Bước Tải SQL và SSMS</vt:lpstr>
      <vt:lpstr>Sau Khi Tải Về</vt:lpstr>
      <vt:lpstr>Bước Tiếp Theo</vt:lpstr>
      <vt:lpstr>Bước Tiếp Theo</vt:lpstr>
      <vt:lpstr>Tải SSMS</vt:lpstr>
      <vt:lpstr>Bước Tiếp Theo</vt:lpstr>
      <vt:lpstr>Bước Tiếp Theo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Hiếu Quốc</dc:creator>
  <cp:lastModifiedBy>Hiếu Quốc</cp:lastModifiedBy>
  <cp:revision>1</cp:revision>
  <dcterms:created xsi:type="dcterms:W3CDTF">2025-03-19T13:06:49Z</dcterms:created>
  <dcterms:modified xsi:type="dcterms:W3CDTF">2025-03-19T13:47:54Z</dcterms:modified>
</cp:coreProperties>
</file>